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embeddedFontLst>
    <p:embeddedFont>
      <p:font typeface="G마켓 산스 Bold" panose="02000000000000000000" pitchFamily="2" charset="-128"/>
      <p:bold r:id="rId13"/>
    </p:embeddedFont>
    <p:embeddedFont>
      <p:font typeface="Gmarket Sans Bold" panose="02000000000000000000" pitchFamily="2" charset="-128"/>
      <p:bold r:id="rId14"/>
    </p:embeddedFont>
    <p:embeddedFont>
      <p:font typeface="Gmarket Sans Medium" panose="02000000000000000000" pitchFamily="2" charset="-128"/>
      <p:regular r:id="rId15"/>
    </p:embeddedFont>
    <p:embeddedFont>
      <p:font typeface="Hancom MalangMalang Regular" panose="020F0303000000000000" pitchFamily="34" charset="-127"/>
      <p:regular r:id="rId16"/>
    </p:embeddedFont>
    <p:embeddedFont>
      <p:font typeface="KoPubWorldDotum_Pro Bold" pitchFamily="2" charset="-127"/>
      <p:bold r:id="rId17"/>
    </p:embeddedFont>
    <p:embeddedFont>
      <p:font typeface="KOPUBWORLDDOTUM_PRO LIGHT" pitchFamily="2" charset="-127"/>
      <p:regular r:id="rId18"/>
    </p:embeddedFont>
    <p:embeddedFont>
      <p:font typeface="KOPUBWORLDDOTUM_PRO LIGHT" pitchFamily="2" charset="-127"/>
      <p:regular r:id="rId18"/>
    </p:embeddedFont>
    <p:embeddedFont>
      <p:font typeface="KOPUBWORLDDOTUM_PRO MEDIUM" pitchFamily="2" charset="-127"/>
      <p:regular r:id="rId19"/>
    </p:embeddedFont>
    <p:embeddedFont>
      <p:font typeface="KOPUBWORLDDOTUM_PRO MEDIUM" pitchFamily="2" charset="-127"/>
      <p:regular r:id="rId19"/>
    </p:embeddedFont>
    <p:embeddedFont>
      <p:font typeface="Malgun Gothic" panose="020B0503020000020004" pitchFamily="34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5B6"/>
    <a:srgbClr val="9EC3E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52"/>
    <p:restoredTop sz="97872"/>
  </p:normalViewPr>
  <p:slideViewPr>
    <p:cSldViewPr snapToGrid="0" showGuides="1">
      <p:cViewPr varScale="1">
        <p:scale>
          <a:sx n="221" d="100"/>
          <a:sy n="221" d="100"/>
        </p:scale>
        <p:origin x="35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jpeg"/><Relationship Id="rId2" Type="http://schemas.openxmlformats.org/officeDocument/2006/relationships/image" Target="../media/image1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jpeg"/><Relationship Id="rId2" Type="http://schemas.openxmlformats.org/officeDocument/2006/relationships/image" Target="../media/image1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3954920" y="0"/>
            <a:ext cx="823707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E2456CA-9EAE-2C99-2F2E-ED8DF7A74681}"/>
              </a:ext>
            </a:extLst>
          </p:cNvPr>
          <p:cNvGrpSpPr/>
          <p:nvPr/>
        </p:nvGrpSpPr>
        <p:grpSpPr>
          <a:xfrm>
            <a:off x="2418294" y="458532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7239" y="1529293"/>
            <a:ext cx="4624160" cy="1877437"/>
            <a:chOff x="4146866" y="2549659"/>
            <a:chExt cx="4624160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310901" y="2786176"/>
              <a:ext cx="1460125" cy="1212580"/>
              <a:chOff x="6953195" y="2758351"/>
              <a:chExt cx="1570884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953195" y="2758351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810331" y="3333354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59421" y="2883510"/>
            <a:ext cx="345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노인 일자리 창출과</a:t>
            </a:r>
            <a:endParaRPr kumimoji="1" lang="en-US" altLang="ko-KR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78C7-C1FD-0C03-B1E3-39F9A55ABEAF}"/>
              </a:ext>
            </a:extLst>
          </p:cNvPr>
          <p:cNvSpPr txBox="1"/>
          <p:nvPr/>
        </p:nvSpPr>
        <p:spPr>
          <a:xfrm>
            <a:off x="6270133" y="6052961"/>
            <a:ext cx="3133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1" lang="ko-KR" altLang="en-US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오아시스 </a:t>
            </a:r>
            <a:r>
              <a:rPr kumimoji="1" lang="ko-KR" altLang="en-US" sz="12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해커톤</a:t>
            </a:r>
            <a:r>
              <a:rPr kumimoji="1" lang="ko-KR" altLang="en-US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코딩인력사무소</a:t>
            </a:r>
            <a:endParaRPr kumimoji="1" lang="ko-Kore-KR" altLang="en-US" sz="12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0"/>
            <a:ext cx="12192001" cy="4207362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72121" y="3204478"/>
            <a:ext cx="48527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600" dirty="0">
                <a:solidFill>
                  <a:schemeClr val="bg1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 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2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ore-KR" sz="1600" dirty="0">
              <a:solidFill>
                <a:srgbClr val="9EC3E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팀소개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아이디어 개요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현황 및 문제점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A78E83-A728-69EC-89BA-3F35672DC625}"/>
              </a:ext>
            </a:extLst>
          </p:cNvPr>
          <p:cNvSpPr/>
          <p:nvPr/>
        </p:nvSpPr>
        <p:spPr>
          <a:xfrm>
            <a:off x="0" y="-7244"/>
            <a:ext cx="12192000" cy="1723848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DB9C45-CF40-BF0E-41E5-C539B053054E}"/>
              </a:ext>
            </a:extLst>
          </p:cNvPr>
          <p:cNvSpPr txBox="1"/>
          <p:nvPr/>
        </p:nvSpPr>
        <p:spPr>
          <a:xfrm>
            <a:off x="474510" y="818216"/>
            <a:ext cx="2295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Bold" pitchFamily="2" charset="-127"/>
              </a:rPr>
              <a:t>팀 소개</a:t>
            </a:r>
            <a:endParaRPr kumimoji="1" lang="en-US" altLang="ko-Kore-KR" sz="44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14F2D-C2FE-2E93-67FE-6C14A51EFDFD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C890C-AC82-E66F-4E3E-3711E3835F26}"/>
              </a:ext>
            </a:extLst>
          </p:cNvPr>
          <p:cNvSpPr txBox="1"/>
          <p:nvPr/>
        </p:nvSpPr>
        <p:spPr>
          <a:xfrm>
            <a:off x="474510" y="349495"/>
            <a:ext cx="159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EE338-687C-88FD-E0D0-39EFBAAE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028" l="10000" r="90000">
                        <a14:foregroundMark x1="52917" y1="82778" x2="52917" y2="82778"/>
                        <a14:foregroundMark x1="45139" y1="68333" x2="22778" y2="86806"/>
                        <a14:foregroundMark x1="52917" y1="72222" x2="66944" y2="84861"/>
                        <a14:foregroundMark x1="66944" y1="84861" x2="69167" y2="99028"/>
                        <a14:foregroundMark x1="52917" y1="58194" x2="50139" y2="6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943" y="2737310"/>
            <a:ext cx="2116094" cy="2116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77C2CE-25A7-8966-1AB1-627E7C89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56" y="2413117"/>
            <a:ext cx="2618654" cy="2618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3E673-69A5-D983-C05A-635204506E27}"/>
              </a:ext>
            </a:extLst>
          </p:cNvPr>
          <p:cNvSpPr txBox="1"/>
          <p:nvPr/>
        </p:nvSpPr>
        <p:spPr>
          <a:xfrm>
            <a:off x="1444440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기획자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나유경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27E73-2906-8691-E3DF-B4EF00EC4B45}"/>
              </a:ext>
            </a:extLst>
          </p:cNvPr>
          <p:cNvSpPr txBox="1"/>
          <p:nvPr/>
        </p:nvSpPr>
        <p:spPr>
          <a:xfrm>
            <a:off x="4115647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개발자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김한영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8F41E-D2F6-A8C8-5506-8CB7FD479B4E}"/>
              </a:ext>
            </a:extLst>
          </p:cNvPr>
          <p:cNvSpPr txBox="1"/>
          <p:nvPr/>
        </p:nvSpPr>
        <p:spPr>
          <a:xfrm>
            <a:off x="6786854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개발자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정지운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E3324-CD5B-ACA4-B79A-DCD85F023C8F}"/>
              </a:ext>
            </a:extLst>
          </p:cNvPr>
          <p:cNvSpPr txBox="1"/>
          <p:nvPr/>
        </p:nvSpPr>
        <p:spPr>
          <a:xfrm>
            <a:off x="9458061" y="5060973"/>
            <a:ext cx="1525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디자이너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서유리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785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8D0CA-8686-A1AF-8C79-E7EE1A2E0C0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아이디어 개요 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현황 및 문제점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2557793" y="3289039"/>
            <a:ext cx="9634207" cy="28564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84D061-4744-9DA8-2D53-57BD8136742F}"/>
              </a:ext>
            </a:extLst>
          </p:cNvPr>
          <p:cNvGrpSpPr/>
          <p:nvPr/>
        </p:nvGrpSpPr>
        <p:grpSpPr>
          <a:xfrm>
            <a:off x="1032670" y="463426"/>
            <a:ext cx="3073252" cy="6086797"/>
            <a:chOff x="2418294" y="458532"/>
            <a:chExt cx="3073252" cy="608679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7EDA6D0-B6A1-3B30-8863-1B0C2159E3CB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4EDABEC-C8B3-CC2C-A5B8-7FD49C3C727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538997E-98DE-DB3D-62E0-509DEA0912F9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21A67D51-F859-FD4A-BC4C-1E134C7F7F4B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3" name="모서리가 둥근 직사각형 32">
                      <a:extLst>
                        <a:ext uri="{FF2B5EF4-FFF2-40B4-BE49-F238E27FC236}">
                          <a16:creationId xmlns:a16="http://schemas.microsoft.com/office/drawing/2014/main" id="{E334BBBE-32ED-CB42-7D25-5C918F89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4" name="그래픽 33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9FE8D18F-9D31-2E60-CDCB-D63253F0C9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CF31AEB3-2981-3556-1281-51298B936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6" name="그래픽 35" descr="태그 단색으로 채워진">
                      <a:extLst>
                        <a:ext uri="{FF2B5EF4-FFF2-40B4-BE49-F238E27FC236}">
                          <a16:creationId xmlns:a16="http://schemas.microsoft.com/office/drawing/2014/main" id="{AB563793-45E0-B21B-7D59-B86D7A65B0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DB83A902-13EB-FF33-40AE-FFD9AAEBE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A37D81B5-711E-4CFA-A334-3063CCE950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9" name="모서리가 둥근 직사각형 38">
                      <a:extLst>
                        <a:ext uri="{FF2B5EF4-FFF2-40B4-BE49-F238E27FC236}">
                          <a16:creationId xmlns:a16="http://schemas.microsoft.com/office/drawing/2014/main" id="{CB9C6026-7B4B-88E0-6D78-1821115E5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40" name="그림 39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841E79D-2451-7A4A-5517-BB3514DD9A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A12A329-3A8E-678A-6DDD-F6715F033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57A2FE8-0539-38B7-DE24-91A520DC1C9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E518C7A-74F0-35E3-22D4-36B8B2B9304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1" name="직선 화살표 연결선 30">
                    <a:extLst>
                      <a:ext uri="{FF2B5EF4-FFF2-40B4-BE49-F238E27FC236}">
                        <a16:creationId xmlns:a16="http://schemas.microsoft.com/office/drawing/2014/main" id="{377EF6F0-8E2B-B363-DE9D-AAC53733D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FE27104-CE20-343E-3AC8-C3706CDE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3" name="그래픽 12" descr="사용자 단색으로 채워진">
                  <a:extLst>
                    <a:ext uri="{FF2B5EF4-FFF2-40B4-BE49-F238E27FC236}">
                      <a16:creationId xmlns:a16="http://schemas.microsoft.com/office/drawing/2014/main" id="{0623D4D3-A333-38A3-E3DB-7F404E1F6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체크리스트 단색으로 채워진">
                  <a:extLst>
                    <a:ext uri="{FF2B5EF4-FFF2-40B4-BE49-F238E27FC236}">
                      <a16:creationId xmlns:a16="http://schemas.microsoft.com/office/drawing/2014/main" id="{572BD37B-4A4A-311E-CECD-6396DE760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5" name="그래픽 14" descr="돋보기 단색으로 채워진">
                  <a:extLst>
                    <a:ext uri="{FF2B5EF4-FFF2-40B4-BE49-F238E27FC236}">
                      <a16:creationId xmlns:a16="http://schemas.microsoft.com/office/drawing/2014/main" id="{95967D06-B761-B5B2-DFB1-E0A17CBDA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6" name="그래픽 15" descr="주택 단색으로 채워진">
                  <a:extLst>
                    <a:ext uri="{FF2B5EF4-FFF2-40B4-BE49-F238E27FC236}">
                      <a16:creationId xmlns:a16="http://schemas.microsoft.com/office/drawing/2014/main" id="{6489EA95-7EE9-FB1C-4C76-8EA8C8A36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128645D-9CD5-47AF-7ABC-9513E547FBE4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92CC4D-89EF-59FD-B4D2-8886B8938D34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C733B66-6982-8D21-C74F-C053FB34D3AE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D1E6CCB-4E34-FEBB-B8A3-BFEEA7A82AAA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568220D-6151-5836-027A-C1344449037B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4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83EC486B-AEA0-84FA-9190-78751D98E2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7EA8D0EC-1DC7-F4C9-FD1C-E6D41D10B2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54E0A4B-7AA5-C134-4408-543686E98B19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  <p:pic>
              <p:nvPicPr>
                <p:cNvPr id="21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E502EE12-FC2C-92EC-BC0F-3ECEE0772C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D7C97B-96E8-9E4F-6C0D-EE209CC439F8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C117D1C-849B-4268-C6BE-94FD90D10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C1D494-3D29-DE96-77CC-2662484A1CB9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F07EB8-E407-4A7D-FF58-F3E94A8FDCE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89C0AF-0FCF-C937-7CC3-FB240A8A6807}"/>
              </a:ext>
            </a:extLst>
          </p:cNvPr>
          <p:cNvSpPr txBox="1"/>
          <p:nvPr/>
        </p:nvSpPr>
        <p:spPr>
          <a:xfrm>
            <a:off x="4464650" y="3879284"/>
            <a:ext cx="3795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편리한</a:t>
            </a: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UI</a:t>
            </a: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보편적인 사용성을 추구한다</a:t>
            </a:r>
            <a:endParaRPr kumimoji="1"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처리한 동작을 쉽게 되돌릴 수 있도록 한다</a:t>
            </a:r>
            <a:endParaRPr kumimoji="1"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등등 미정</a:t>
            </a:r>
            <a:endParaRPr kumimoji="1" lang="ko-Kore-KR" altLang="en-US" sz="1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787963-C774-27D7-8443-89BAF35518C3}"/>
              </a:ext>
            </a:extLst>
          </p:cNvPr>
          <p:cNvGrpSpPr/>
          <p:nvPr/>
        </p:nvGrpSpPr>
        <p:grpSpPr>
          <a:xfrm>
            <a:off x="4559374" y="46342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FC4389F-B3D5-BAFB-2CC2-2B021D78E9E0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5D8C3D4-DE90-A9AC-CFC3-A8C56C5B5434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6C8C37DA-C09A-480F-6C78-B3AB7EA8021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C8D2A18F-8320-AC77-4C45-F21A244FC25D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2" name="모서리가 둥근 직사각형 31">
                      <a:extLst>
                        <a:ext uri="{FF2B5EF4-FFF2-40B4-BE49-F238E27FC236}">
                          <a16:creationId xmlns:a16="http://schemas.microsoft.com/office/drawing/2014/main" id="{A5CFB3D0-BBF1-D8C4-A016-4CACF43CD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3" name="그래픽 32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31AF69C-0F92-850F-1BB2-8256A1050F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BF9E4615-BCE4-2B7A-FF80-27C84E4D3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5" name="그래픽 34" descr="태그 단색으로 채워진">
                      <a:extLst>
                        <a:ext uri="{FF2B5EF4-FFF2-40B4-BE49-F238E27FC236}">
                          <a16:creationId xmlns:a16="http://schemas.microsoft.com/office/drawing/2014/main" id="{967651F9-256C-F347-D3BD-C55DF19A3E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3808000D-4A46-408B-8A9A-59070E7C31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47367084-9C40-1D6E-E179-1D7FD1CE5C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8" name="모서리가 둥근 직사각형 37">
                      <a:extLst>
                        <a:ext uri="{FF2B5EF4-FFF2-40B4-BE49-F238E27FC236}">
                          <a16:creationId xmlns:a16="http://schemas.microsoft.com/office/drawing/2014/main" id="{45D65A47-F263-F251-4BEF-A1A59E456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9" name="그림 38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CD922A8-801B-42A1-1AA2-0EEF09E996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3665431-22F4-5805-3D8E-6A30C1405855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33DEA02-996D-3C9F-ADEB-09B4D9DFB780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E482DCD-C108-F6A6-7AC4-9086FFC207C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0" name="직선 화살표 연결선 29">
                    <a:extLst>
                      <a:ext uri="{FF2B5EF4-FFF2-40B4-BE49-F238E27FC236}">
                        <a16:creationId xmlns:a16="http://schemas.microsoft.com/office/drawing/2014/main" id="{9A6FA03D-93FF-3B52-3D29-59CB74B81A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D106D93-E207-D1F2-61C3-DA1B5EC27C4F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2" name="그래픽 11" descr="사용자 단색으로 채워진">
                  <a:extLst>
                    <a:ext uri="{FF2B5EF4-FFF2-40B4-BE49-F238E27FC236}">
                      <a16:creationId xmlns:a16="http://schemas.microsoft.com/office/drawing/2014/main" id="{A7244769-F2D2-E09E-52D9-CBEC1BC3C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체크리스트 단색으로 채워진">
                  <a:extLst>
                    <a:ext uri="{FF2B5EF4-FFF2-40B4-BE49-F238E27FC236}">
                      <a16:creationId xmlns:a16="http://schemas.microsoft.com/office/drawing/2014/main" id="{901AB368-DFFF-C8A7-B82F-E45E5F8EA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돋보기 단색으로 채워진">
                  <a:extLst>
                    <a:ext uri="{FF2B5EF4-FFF2-40B4-BE49-F238E27FC236}">
                      <a16:creationId xmlns:a16="http://schemas.microsoft.com/office/drawing/2014/main" id="{CC64B1AD-13F8-11E2-F99B-E78946926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5" name="그래픽 14" descr="주택 단색으로 채워진">
                  <a:extLst>
                    <a:ext uri="{FF2B5EF4-FFF2-40B4-BE49-F238E27FC236}">
                      <a16:creationId xmlns:a16="http://schemas.microsoft.com/office/drawing/2014/main" id="{61F91020-CCB7-16CC-E995-C3E6BE0FD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7D2511-16DA-40FB-A3CC-1D08AEE6BCEB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9951512-FD8D-86BA-8FC4-5FF888B9C073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B8758EB-A388-3E2F-22B8-2918EB64B26D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89A212A-60BD-53FF-20E7-D0EC86651E33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676A943-DAAA-0BBD-6C9E-80F466E04738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1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EE2CF925-4166-9660-4E64-13DD0F309B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6EE034D-147E-3241-06A4-13652F4D1A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254FC9A-9D31-4E99-B388-AC875AD2FEBF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  <p:pic>
              <p:nvPicPr>
                <p:cNvPr id="24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6BA63C76-4D29-58E1-6621-DFFBCBBA2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ECD2DD-1783-9233-EED2-8250DBFA6C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</p:grp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1C2148BB-C131-E9A1-6DD8-5934215C7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96650-CB78-C091-9A7E-3D6D18438D59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0F484-0871-7C48-2F7B-D9D25F69B50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18131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61265" y="1920502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-296857" y="447309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44730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83339" y="995962"/>
            <a:ext cx="485276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6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6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6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6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6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62974"/>
              </p:ext>
            </p:extLst>
          </p:nvPr>
        </p:nvGraphicFramePr>
        <p:xfrm>
          <a:off x="3834262" y="1694504"/>
          <a:ext cx="4550917" cy="433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10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013297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1768810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232323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435345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23432423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324234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1</a:t>
                      </a:r>
                      <a:endParaRPr lang="ko-KR" altLang="en-US" sz="1500" kern="1200" spc="-5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2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313</Words>
  <Application>Microsoft Macintosh PowerPoint</Application>
  <PresentationFormat>와이드스크린</PresentationFormat>
  <Paragraphs>147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Arial</vt:lpstr>
      <vt:lpstr>Hancom MalangMalang Regular</vt:lpstr>
      <vt:lpstr>Gmarket Sans Medium</vt:lpstr>
      <vt:lpstr>Gmarket Sans Bold</vt:lpstr>
      <vt:lpstr>Malgun Gothic</vt:lpstr>
      <vt:lpstr>Calibri Light</vt:lpstr>
      <vt:lpstr>KOPUBWORLDDOTUM_PRO LIGHT</vt:lpstr>
      <vt:lpstr>Calibri</vt:lpstr>
      <vt:lpstr>KOPUBWORLDDOTUM_PRO MEDIUM</vt:lpstr>
      <vt:lpstr>KOPUBWORLDDOTUM_PRO LIGHT</vt:lpstr>
      <vt:lpstr>KoPubWorldDotum_Pro Bold</vt:lpstr>
      <vt:lpstr>G마켓 산스 Bold</vt:lpstr>
      <vt:lpstr>KOPUBWORLDDOTUM_PRO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나유경</cp:lastModifiedBy>
  <cp:revision>21</cp:revision>
  <dcterms:created xsi:type="dcterms:W3CDTF">2022-07-19T13:16:38Z</dcterms:created>
  <dcterms:modified xsi:type="dcterms:W3CDTF">2022-07-19T17:30:28Z</dcterms:modified>
</cp:coreProperties>
</file>